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8" autoAdjust="0"/>
    <p:restoredTop sz="86477" autoAdjust="0"/>
  </p:normalViewPr>
  <p:slideViewPr>
    <p:cSldViewPr>
      <p:cViewPr varScale="1">
        <p:scale>
          <a:sx n="63" d="100"/>
          <a:sy n="63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556792"/>
            <a:ext cx="6477000" cy="151216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Самая интересная профессия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159" y="1340768"/>
            <a:ext cx="8784976" cy="1512168"/>
          </a:xfrm>
        </p:spPr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6"/>
          <p:cNvSpPr txBox="1">
            <a:spLocks/>
          </p:cNvSpPr>
          <p:nvPr/>
        </p:nvSpPr>
        <p:spPr bwMode="auto">
          <a:xfrm>
            <a:off x="411188" y="241300"/>
            <a:ext cx="8280919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МУНИЦИПАЛЬНОЕ  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АВТОНОМНОЕ  ДОШКОЛЬНОЕ </a:t>
            </a:r>
            <a:b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ОБРАЗОВАТЕЛЬНОЕ  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УЧРЕЖДЕНИЕ </a:t>
            </a:r>
            <a:b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 РАЗВИТИЯ  РЕБЕНКА – </a:t>
            </a:r>
            <a:b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alt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 </a:t>
            </a:r>
            <a:r>
              <a:rPr lang="ru-RU" alt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  №2  «ДЕЛЬФИН»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" descr="606251719407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8600"/>
            <a:ext cx="1247775" cy="1244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675" y="2393764"/>
            <a:ext cx="3050708" cy="228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Горизонтальный свиток 6"/>
          <p:cNvSpPr/>
          <p:nvPr/>
        </p:nvSpPr>
        <p:spPr>
          <a:xfrm>
            <a:off x="411188" y="2492896"/>
            <a:ext cx="5168923" cy="43651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Строитель умный, сильный, смелый, уникальный.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Он строит дома и города, всегда думает о стройке и зарабатывает этим деньги.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Строитель построил большой и красивый детский сад!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Строитель – помощник, герой!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мы выбрали эту профессию?»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9"/>
            <a:ext cx="8784976" cy="294167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Тимофей:</a:t>
            </a:r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выбрал эту профессию, потому что хочу быть полезным людям! Хочу , чтобы у всех было жильё, чтобы людям было комфортно и удобно жить.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Миша:</a:t>
            </a:r>
            <a:r>
              <a:rPr lang="ru-RU" b="1" dirty="0" smtClean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выбрал эту профессию, потому что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изобретать и строить разные здания, которые будут приносить людям радость.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237626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183084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216718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профессии.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32859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Тимофей:</a:t>
            </a:r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 – это такой важный человек, который занимается строительством разных зданий.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 – это человек, который может построить все полезные здания (детский сад, школу, больницы, космическую базу).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1\Desktop\бэби скилс\IMG_20210420_073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39452"/>
            <a:ext cx="2376264" cy="3133670"/>
          </a:xfrm>
          <a:prstGeom prst="rect">
            <a:avLst/>
          </a:prstGeom>
          <a:noFill/>
        </p:spPr>
      </p:pic>
      <p:pic>
        <p:nvPicPr>
          <p:cNvPr id="2050" name="Picture 2" descr="C:\Users\1\Desktop\бэби скилс\IMG_20210420_073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429000"/>
            <a:ext cx="2376264" cy="3133669"/>
          </a:xfrm>
          <a:prstGeom prst="rect">
            <a:avLst/>
          </a:prstGeom>
          <a:noFill/>
        </p:spPr>
      </p:pic>
      <p:pic>
        <p:nvPicPr>
          <p:cNvPr id="2051" name="Picture 3" descr="C:\Users\1\Desktop\бэби скилс\IMG-20210419-WA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140968"/>
            <a:ext cx="2664296" cy="3559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69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должен уметь, если выбрал данную профессию?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06003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Тимофей:</a:t>
            </a:r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я выбрал эту профессию, то я должен много учиться, чтобы всё знать о строительстве и строить разные здания.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я выбрал эту профессию, то я должен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читать и много думать, чтобы построить всё, что нужно людям!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IMG_20210421_104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92088"/>
            <a:ext cx="2448272" cy="322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IMG_20210421_105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30811"/>
            <a:ext cx="2458937" cy="324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30810"/>
            <a:ext cx="2389187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1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1967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инструменты и оборудование нужны для выполнения профессиональных обязанностей в данной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988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Тимофей: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думаю, что для выполнения профессиональных обязанностей нужны строительная техника: подъёмный кран, бетономешалка и разные строительные инструменты: топор, молоток,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дрель, пила.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профессиональных обязанностей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будут нужны разные строительные материалы: кирпич, глина, песок, цемент; техника; компьютерные программы и разные чертежи.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57700"/>
            <a:ext cx="1872208" cy="249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448" y="4157700"/>
            <a:ext cx="2700300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94382"/>
            <a:ext cx="2212896" cy="221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2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навыками должен обладать профессионал в данной области?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445624" cy="521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Тимофей: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строитель должен быть уникальным и смелым, сильным и трудолюбивым.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 должен быть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умным, аккуратным, бережливым, профессионалом в своем деле!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0968"/>
            <a:ext cx="27003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140968"/>
            <a:ext cx="269467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9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370</TotalTime>
  <Words>316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Модульная</vt:lpstr>
      <vt:lpstr>Самая интересная профессия</vt:lpstr>
      <vt:lpstr>«Почему мы выбрали эту профессию?»</vt:lpstr>
      <vt:lpstr>Описание профессии.</vt:lpstr>
      <vt:lpstr>Что я должен уметь, если выбрал данную профессию?</vt:lpstr>
      <vt:lpstr>Какие инструменты и оборудование нужны для выполнения профессиональных обязанностей в данной профессии?</vt:lpstr>
      <vt:lpstr>Какими навыками должен обладать профессионал в данной области?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2021-04-16T00:34:20Z</dcterms:created>
  <dcterms:modified xsi:type="dcterms:W3CDTF">2021-04-23T06:36:03Z</dcterms:modified>
</cp:coreProperties>
</file>